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E9D"/>
    <a:srgbClr val="068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>
        <p:scale>
          <a:sx n="70" d="100"/>
          <a:sy n="70" d="100"/>
        </p:scale>
        <p:origin x="1836" y="-1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687388" y="685800"/>
            <a:ext cx="7769225" cy="5486400"/>
          </a:xfrm>
          <a:prstGeom prst="rect">
            <a:avLst/>
          </a:prstGeom>
          <a:solidFill>
            <a:srgbClr val="FCEE9D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14400" y="914400"/>
            <a:ext cx="7313613" cy="5027613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2" descr="kindergarten_diplo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42863"/>
            <a:ext cx="9134475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1295400"/>
            <a:ext cx="4419600" cy="990600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838200"/>
          </a:xfrm>
        </p:spPr>
        <p:txBody>
          <a:bodyPr wrap="none"/>
          <a:lstStyle>
            <a:lvl1pPr marL="0" indent="0" algn="ctr">
              <a:buFontTx/>
              <a:buNone/>
              <a:defRPr sz="4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990600"/>
            <a:ext cx="1752600" cy="4876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105400" cy="4876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87388" y="685800"/>
            <a:ext cx="7769225" cy="5486400"/>
          </a:xfrm>
          <a:prstGeom prst="rect">
            <a:avLst/>
          </a:prstGeom>
          <a:solidFill>
            <a:srgbClr val="FCEE9D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914400" y="914400"/>
            <a:ext cx="7313613" cy="5027613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8" name="Picture 14" descr="kindergarten_diplom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63" y="42863"/>
            <a:ext cx="9134475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2123728" y="3284984"/>
            <a:ext cx="48768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________________________</a:t>
            </a:r>
            <a:endParaRPr lang="ru-RU" sz="3000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  <a:p>
            <a:pPr algn="ctr"/>
            <a:endParaRPr lang="ru-RU" sz="1200" dirty="0">
              <a:latin typeface="Garamond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успешно прошла(ел) курсы  по основам детской психологии и педагогики в объеме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13 часов по программе «Успешные родители»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2021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году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362200"/>
            <a:ext cx="6400800" cy="838200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Сертификат</a:t>
            </a:r>
          </a:p>
          <a:p>
            <a:pPr eaLnBrk="1" hangingPunct="1"/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3608" y="1295400"/>
            <a:ext cx="7128792" cy="990600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Муниципальное бюджетное дошкольное образовательное учреждение «Детский сад № 2 «Звездочка»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города Саки Республики Крым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868144" y="5301208"/>
            <a:ext cx="2317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latin typeface="Garamond" pitchFamily="18" charset="0"/>
              </a:rPr>
              <a:t>	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11304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tf10113047</Template>
  <TotalTime>27</TotalTime>
  <Words>39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tf10113047</vt:lpstr>
      <vt:lpstr>Муниципальное бюджетное дошкольное образовательное учреждение «Детский сад № 2 «Звездочка»  города Саки Республики Крым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образовательное учреждение «Буратино»</dc:title>
  <dc:creator>User</dc:creator>
  <cp:lastModifiedBy>User</cp:lastModifiedBy>
  <cp:revision>6</cp:revision>
  <dcterms:created xsi:type="dcterms:W3CDTF">2017-04-12T08:31:39Z</dcterms:created>
  <dcterms:modified xsi:type="dcterms:W3CDTF">2021-03-30T07:16:45Z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TC101130471049</vt:lpwstr>
  </property>
</Properties>
</file>